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7" autoAdjust="0"/>
    <p:restoredTop sz="94660"/>
  </p:normalViewPr>
  <p:slideViewPr>
    <p:cSldViewPr>
      <p:cViewPr varScale="1">
        <p:scale>
          <a:sx n="84" d="100"/>
          <a:sy n="84" d="100"/>
        </p:scale>
        <p:origin x="2748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65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924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104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70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97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69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51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11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156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91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14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3EFA0-207F-4973-85BF-8C5BCA66238A}" type="datetimeFigureOut">
              <a:rPr lang="en-GB" smtClean="0"/>
              <a:t>28/03/2016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884AA-9E8E-4868-A64E-D98B2C652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935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9767" y="1187624"/>
            <a:ext cx="6011562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/>
              <a:t>Orienteering </a:t>
            </a:r>
            <a:r>
              <a:rPr lang="en-GB" altLang="en-US" sz="2800" dirty="0"/>
              <a:t>event here 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 smtClean="0"/>
              <a:t>Wednesday 24</a:t>
            </a:r>
            <a:r>
              <a:rPr lang="en-GB" altLang="en-US" sz="2800" b="1" baseline="30000" dirty="0" smtClean="0"/>
              <a:t>th</a:t>
            </a:r>
            <a:r>
              <a:rPr lang="en-GB" altLang="en-US" sz="2800" b="1" dirty="0" smtClean="0"/>
              <a:t> </a:t>
            </a:r>
            <a:r>
              <a:rPr lang="en-GB" altLang="en-US" sz="2800" b="1" dirty="0" smtClean="0"/>
              <a:t>April, 6pm</a:t>
            </a:r>
            <a:endParaRPr lang="en-GB" altLang="en-US" sz="2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/>
              <a:t>Apologies </a:t>
            </a:r>
            <a:r>
              <a:rPr lang="en-GB" altLang="en-US" sz="2800" dirty="0"/>
              <a:t>for any inconvenience this </a:t>
            </a:r>
            <a:r>
              <a:rPr lang="en-GB" altLang="en-US" sz="2800" dirty="0" smtClean="0"/>
              <a:t>may cause. </a:t>
            </a:r>
            <a:r>
              <a:rPr lang="en-GB" altLang="en-US" sz="2800" dirty="0" smtClean="0"/>
              <a:t>All welcome to join </a:t>
            </a:r>
            <a:r>
              <a:rPr lang="en-GB" altLang="en-US" sz="2800" dirty="0" smtClean="0"/>
              <a:t>in, no experience necessary.</a:t>
            </a:r>
            <a:endParaRPr lang="en-GB" altLang="en-US" sz="28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/>
              <a:t>grampoc.com</a:t>
            </a:r>
            <a:endParaRPr lang="en-GB" altLang="en-US" sz="2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04813" y="5796136"/>
            <a:ext cx="6011562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/>
              <a:t>Orienteering </a:t>
            </a:r>
            <a:r>
              <a:rPr lang="en-GB" altLang="en-US" sz="2800" dirty="0"/>
              <a:t>event here 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 smtClean="0"/>
              <a:t>Wednesday </a:t>
            </a:r>
            <a:r>
              <a:rPr lang="en-GB" altLang="en-US" sz="2800" b="1" dirty="0" smtClean="0"/>
              <a:t>24</a:t>
            </a:r>
            <a:r>
              <a:rPr lang="en-GB" altLang="en-US" sz="2800" b="1" baseline="30000" dirty="0" smtClean="0"/>
              <a:t>th</a:t>
            </a:r>
            <a:r>
              <a:rPr lang="en-GB" altLang="en-US" sz="2800" b="1" dirty="0" smtClean="0"/>
              <a:t> April, 6pm</a:t>
            </a:r>
            <a:endParaRPr lang="en-GB" altLang="en-US" sz="28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GB" altLang="en-US" sz="2800" dirty="0" smtClean="0"/>
              <a:t>Apologies </a:t>
            </a:r>
            <a:r>
              <a:rPr lang="en-GB" altLang="en-US" sz="2800" dirty="0"/>
              <a:t>for any inconvenience this </a:t>
            </a:r>
            <a:r>
              <a:rPr lang="en-GB" altLang="en-US" sz="2800" dirty="0" smtClean="0"/>
              <a:t>may cause. </a:t>
            </a:r>
            <a:r>
              <a:rPr lang="en-GB" altLang="en-US" sz="2800" dirty="0"/>
              <a:t>All welcome to join </a:t>
            </a:r>
            <a:r>
              <a:rPr lang="en-GB" altLang="en-US" sz="2800" dirty="0" smtClean="0"/>
              <a:t>in</a:t>
            </a:r>
            <a:r>
              <a:rPr lang="en-GB" altLang="en-US" sz="2800" dirty="0" smtClean="0"/>
              <a:t>, </a:t>
            </a:r>
            <a:r>
              <a:rPr lang="en-GB" altLang="en-US" sz="2800" dirty="0"/>
              <a:t>no experience necessary.</a:t>
            </a:r>
            <a:endParaRPr lang="en-GB" altLang="en-US" sz="28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/>
              <a:t>grampoc.com</a:t>
            </a:r>
            <a:endParaRPr lang="en-GB" alt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31" y="179512"/>
            <a:ext cx="2436681" cy="8393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4884736"/>
            <a:ext cx="2436681" cy="83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4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 rot="5400000">
            <a:off x="-49186" y="2794591"/>
            <a:ext cx="6011562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/>
              <a:t>Orienteering </a:t>
            </a:r>
            <a:r>
              <a:rPr lang="en-GB" altLang="en-US" sz="2800" dirty="0"/>
              <a:t>event here 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 smtClean="0"/>
              <a:t>Wednesday 24</a:t>
            </a:r>
            <a:r>
              <a:rPr lang="en-GB" altLang="en-US" sz="2800" b="1" baseline="30000" dirty="0" smtClean="0"/>
              <a:t>th</a:t>
            </a:r>
            <a:r>
              <a:rPr lang="en-GB" altLang="en-US" sz="2800" b="1" dirty="0" smtClean="0"/>
              <a:t> </a:t>
            </a:r>
            <a:r>
              <a:rPr lang="en-GB" altLang="en-US" sz="2800" b="1" dirty="0" smtClean="0"/>
              <a:t>April, 6pm</a:t>
            </a:r>
            <a:endParaRPr lang="en-GB" altLang="en-US" sz="2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/>
              <a:t>Apologies </a:t>
            </a:r>
            <a:r>
              <a:rPr lang="en-GB" altLang="en-US" sz="2800" dirty="0"/>
              <a:t>for any inconvenience this </a:t>
            </a:r>
            <a:r>
              <a:rPr lang="en-GB" altLang="en-US" sz="2800" dirty="0" smtClean="0"/>
              <a:t>may cause. </a:t>
            </a:r>
            <a:r>
              <a:rPr lang="en-GB" altLang="en-US" sz="2800" dirty="0" smtClean="0"/>
              <a:t>All welcome to join </a:t>
            </a:r>
            <a:r>
              <a:rPr lang="en-GB" altLang="en-US" sz="2800" dirty="0" smtClean="0"/>
              <a:t>in, no experience necessary.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4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/>
              <a:t>grampoc.com</a:t>
            </a:r>
            <a:endParaRPr lang="en-GB" alt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532" y="2364863"/>
            <a:ext cx="2436681" cy="83939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92696" y="827584"/>
            <a:ext cx="5472608" cy="74888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552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 rot="5400000">
            <a:off x="-49186" y="2656092"/>
            <a:ext cx="6011562" cy="383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/>
              <a:t>Orienteering </a:t>
            </a:r>
            <a:r>
              <a:rPr lang="en-GB" altLang="en-US" sz="2800" dirty="0"/>
              <a:t>event here </a:t>
            </a:r>
            <a:r>
              <a:rPr lang="en-GB" altLang="en-US" sz="2800" dirty="0" smtClean="0"/>
              <a:t>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2800" dirty="0" smtClean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12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/>
              <a:t>Apologies </a:t>
            </a:r>
            <a:r>
              <a:rPr lang="en-GB" altLang="en-US" sz="2800" dirty="0"/>
              <a:t>for any inconvenience this </a:t>
            </a:r>
            <a:r>
              <a:rPr lang="en-GB" altLang="en-US" sz="2800" dirty="0" smtClean="0"/>
              <a:t>may cause. </a:t>
            </a:r>
            <a:r>
              <a:rPr lang="en-GB" altLang="en-US" sz="2800" dirty="0" smtClean="0"/>
              <a:t>All welcome to join </a:t>
            </a:r>
            <a:r>
              <a:rPr lang="en-GB" altLang="en-US" sz="2800" dirty="0" smtClean="0"/>
              <a:t>in, no experience necessary.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4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/>
              <a:t>grampoc.com</a:t>
            </a:r>
            <a:endParaRPr lang="en-GB" alt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532" y="2364863"/>
            <a:ext cx="2436681" cy="83939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92696" y="827584"/>
            <a:ext cx="5472608" cy="74888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346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107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</dc:creator>
  <cp:lastModifiedBy>Helen</cp:lastModifiedBy>
  <cp:revision>7</cp:revision>
  <cp:lastPrinted>2014-04-21T16:03:09Z</cp:lastPrinted>
  <dcterms:created xsi:type="dcterms:W3CDTF">2014-04-21T15:56:31Z</dcterms:created>
  <dcterms:modified xsi:type="dcterms:W3CDTF">2016-03-28T23:09:55Z</dcterms:modified>
</cp:coreProperties>
</file>